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234613" cy="71040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3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697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3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401653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4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31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オンラインで受講する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今回はオンライン開催です。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※PDF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資料をメールでお送りする形でのお渡しになります。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03A18D5-F167-4A76-B02E-40A9129C6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079" y="312840"/>
            <a:ext cx="814762" cy="81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415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</dc:title>
  <dc:subject>名称未設定</dc:subject>
  <dc:creator>designAC</dc:creator>
  <cp:lastModifiedBy>jimu2</cp:lastModifiedBy>
  <cp:revision>6</cp:revision>
  <cp:lastPrinted>2026-05-15T00:53:59Z</cp:lastPrinted>
  <dcterms:created xsi:type="dcterms:W3CDTF">2026-05-14T07:38:19Z</dcterms:created>
  <dcterms:modified xsi:type="dcterms:W3CDTF">2026-06-08T06:58:10Z</dcterms:modified>
</cp:coreProperties>
</file>