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7559675" cy="10691813"/>
  <p:notesSz cx="10234613" cy="71040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5" d="100"/>
          <a:sy n="45" d="100"/>
        </p:scale>
        <p:origin x="24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697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73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68074" y="296165"/>
            <a:ext cx="3691653" cy="4445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573255" y="759569"/>
            <a:ext cx="4692882" cy="628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ホームページからお申込みください。 ⇒ </a:t>
            </a:r>
            <a:r>
              <a:rPr kumimoji="1" lang="en-US" altLang="ja-JP" sz="175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https://haat.or.jp/</a:t>
            </a:r>
            <a:endParaRPr kumimoji="1" lang="ja-JP" altLang="en-US" sz="175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05193" y="1439490"/>
            <a:ext cx="6878530" cy="2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申込フォームからのお申込みが難しい方は、下記の申込書にご記入の上、</a:t>
            </a:r>
            <a:r>
              <a:rPr kumimoji="1" lang="en-US" altLang="ja-JP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021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586227" y="1692575"/>
            <a:ext cx="6666938" cy="2693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お手数ですが送信後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が届いているか確認の電話をお願いします。（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TEL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80431" y="2094125"/>
            <a:ext cx="6666938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88980">
              <a:defRPr/>
            </a:pP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【FAX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送信先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】03-6261-7319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　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E</a:t>
            </a: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メール：</a:t>
            </a:r>
            <a:r>
              <a:rPr kumimoji="1" lang="en-US" altLang="ja-JP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750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64109"/>
              </p:ext>
            </p:extLst>
          </p:nvPr>
        </p:nvGraphicFramePr>
        <p:xfrm>
          <a:off x="505192" y="2504924"/>
          <a:ext cx="6853160" cy="7225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59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459566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3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8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31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金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3556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4863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会場で受講する　　　</a:t>
                      </a:r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今回は会場のみの開催です。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9779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1900" dirty="0"/>
                        <a:t>メールアドレス</a:t>
                      </a:r>
                      <a:endParaRPr kumimoji="1" lang="en-US" altLang="ja-JP" sz="19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100" b="0" u="none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会場で印刷された資料のお渡しになります。</a:t>
                      </a:r>
                      <a:endParaRPr kumimoji="1" lang="en-US" altLang="ja-JP" sz="1100" b="0" u="none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693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0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0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　</a:t>
                      </a:r>
                      <a:r>
                        <a:rPr kumimoji="1" lang="en-US" altLang="ja-JP" sz="1800" dirty="0"/>
                        <a:t>―</a:t>
                      </a:r>
                      <a:r>
                        <a:rPr kumimoji="1" lang="ja-JP" altLang="en-US" sz="1800" dirty="0"/>
                        <a:t>　　　　　　</a:t>
                      </a:r>
                      <a:r>
                        <a:rPr kumimoji="1" lang="en-US" altLang="ja-JP" sz="1800" dirty="0"/>
                        <a:t>―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6991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6815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503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55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209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8901" marR="88901" marT="44451" marB="44451"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69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488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marL="88901" marR="88901" marT="44451" marB="44451"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</a:t>
                      </a:r>
                      <a:r>
                        <a:rPr kumimoji="1" lang="ja-JP" altLang="en-US" sz="1300" dirty="0"/>
                        <a:t>申込者は、東京都のひとり親支援員であることを</a:t>
                      </a:r>
                      <a:endParaRPr kumimoji="1" lang="en-US" altLang="ja-JP" sz="1300" dirty="0"/>
                    </a:p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　確認します。</a:t>
                      </a:r>
                    </a:p>
                  </a:txBody>
                  <a:tcPr marL="88901" marR="88901" marT="44451" marB="44451"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2672270" y="9739860"/>
            <a:ext cx="5001927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en-US" altLang="ja-JP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※</a:t>
            </a:r>
            <a:r>
              <a:rPr kumimoji="1" lang="ja-JP" altLang="en-US" sz="1167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1830335" y="10003083"/>
            <a:ext cx="4588517" cy="35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75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039" y="9828334"/>
          <a:ext cx="1390296" cy="68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0039" y="9828334"/>
                        <a:ext cx="1390296" cy="68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801411" y="10296031"/>
            <a:ext cx="5582312" cy="301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88980">
              <a:defRPr/>
            </a:pP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お問い合わせ 電話：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03-6261-7303</a:t>
            </a:r>
            <a:r>
              <a:rPr kumimoji="1" lang="ja-JP" altLang="en-US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 メールアドレス：</a:t>
            </a:r>
            <a:r>
              <a:rPr kumimoji="1" lang="en-US" altLang="ja-JP" sz="1361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info@haat.or.jp</a:t>
            </a:r>
            <a:endParaRPr kumimoji="1" lang="ja-JP" altLang="en-US" sz="1361" dirty="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082079" y="1184766"/>
            <a:ext cx="1391040" cy="2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0679">
              <a:defRPr/>
            </a:pPr>
            <a:r>
              <a:rPr kumimoji="1" lang="ja-JP" altLang="en-US" sz="1167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研修会詳細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E1A910C-0DC6-41AB-A9DE-52671688831D}"/>
              </a:ext>
            </a:extLst>
          </p:cNvPr>
          <p:cNvSpPr txBox="1"/>
          <p:nvPr/>
        </p:nvSpPr>
        <p:spPr>
          <a:xfrm>
            <a:off x="1890806" y="5149438"/>
            <a:ext cx="3781611" cy="361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75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2ADDF49-1769-47D6-8924-3357175F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6052"/>
            <a:ext cx="179603" cy="3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8901" tIns="44451" rIns="88901" bIns="44451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750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79138E9D-189B-4FDD-A9EA-8A05CECC6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709" y="449005"/>
            <a:ext cx="735761" cy="73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3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413</Words>
  <Application>Microsoft Office PowerPoint</Application>
  <PresentationFormat>ユーザー設定</PresentationFormat>
  <Paragraphs>45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Office Theme</vt:lpstr>
      <vt:lpstr>ビットマップ イメージ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</dc:title>
  <dc:subject>名称未設定</dc:subject>
  <dc:creator>designAC</dc:creator>
  <cp:lastModifiedBy>jimu3</cp:lastModifiedBy>
  <cp:revision>6</cp:revision>
  <cp:lastPrinted>2026-05-15T00:53:59Z</cp:lastPrinted>
  <dcterms:created xsi:type="dcterms:W3CDTF">2026-05-14T07:38:19Z</dcterms:created>
  <dcterms:modified xsi:type="dcterms:W3CDTF">2026-05-18T05:40:30Z</dcterms:modified>
</cp:coreProperties>
</file>