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7559675" cy="10691813"/>
  <p:notesSz cx="10691813" cy="75596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E1E"/>
    <a:srgbClr val="E1FE68"/>
    <a:srgbClr val="6633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1" d="100"/>
          <a:sy n="71" d="100"/>
        </p:scale>
        <p:origin x="3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63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52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68074" y="296165"/>
            <a:ext cx="3691653" cy="4445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573255" y="759569"/>
            <a:ext cx="4692882" cy="628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ホームページからお申込みください。 ⇒ </a:t>
            </a:r>
            <a:r>
              <a:rPr kumimoji="1" lang="en-US" altLang="ja-JP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https://haat.or.jp/</a:t>
            </a:r>
            <a:endParaRPr kumimoji="1" lang="ja-JP" altLang="en-US" sz="17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05193" y="1439490"/>
            <a:ext cx="6878530" cy="2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申込フォームからのお申込みが難しい方は、下記の申込書にご記入の上、</a:t>
            </a:r>
            <a:r>
              <a:rPr kumimoji="1" lang="en-US" altLang="ja-JP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586227" y="1692575"/>
            <a:ext cx="6666938" cy="2693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お手数ですが送信後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が届いているか確認の電話をお願いします。（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80431" y="2094125"/>
            <a:ext cx="6666938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【FAX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送信先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】03-6261-7319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E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メール：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75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369190"/>
              </p:ext>
            </p:extLst>
          </p:nvPr>
        </p:nvGraphicFramePr>
        <p:xfrm>
          <a:off x="505192" y="2504924"/>
          <a:ext cx="6853160" cy="7225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59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459566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1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5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20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水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355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4863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会場で受講する　　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今回は会場のみの開催です。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977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900" dirty="0"/>
                        <a:t>メールアドレス</a:t>
                      </a:r>
                      <a:endParaRPr kumimoji="1" lang="en-US" altLang="ja-JP" sz="19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会場で印刷された資料のお渡しになります。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69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　</a:t>
                      </a:r>
                      <a:r>
                        <a:rPr kumimoji="1" lang="en-US" altLang="ja-JP" sz="1800" dirty="0"/>
                        <a:t>―</a:t>
                      </a:r>
                      <a:r>
                        <a:rPr kumimoji="1" lang="ja-JP" altLang="en-US" sz="1800" dirty="0"/>
                        <a:t>　　　　　　</a:t>
                      </a:r>
                      <a:r>
                        <a:rPr kumimoji="1" lang="en-US" altLang="ja-JP" sz="1800" dirty="0"/>
                        <a:t>―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6991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6815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503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209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69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</a:t>
                      </a:r>
                      <a:r>
                        <a:rPr kumimoji="1" lang="ja-JP" altLang="en-US" sz="1300" dirty="0"/>
                        <a:t>申込者は、東京都のひとり親支援員であることを</a:t>
                      </a:r>
                      <a:endParaRPr kumimoji="1" lang="en-US" altLang="ja-JP" sz="1300" dirty="0"/>
                    </a:p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　確認します。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2672270" y="9739860"/>
            <a:ext cx="5001927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1830335" y="10003083"/>
            <a:ext cx="4588517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637364"/>
              </p:ext>
            </p:extLst>
          </p:nvPr>
        </p:nvGraphicFramePr>
        <p:xfrm>
          <a:off x="440039" y="9828334"/>
          <a:ext cx="1390296" cy="68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" y="9828334"/>
                        <a:ext cx="1390296" cy="68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801411" y="10296031"/>
            <a:ext cx="5582312" cy="301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お問い合わせ 電話：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メールアドレス：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36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082079" y="1184766"/>
            <a:ext cx="1391040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0679">
              <a:defRPr/>
            </a:pPr>
            <a:r>
              <a:rPr kumimoji="1" lang="ja-JP" altLang="en-US" sz="1167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研修会詳細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1A910C-0DC6-41AB-A9DE-52671688831D}"/>
              </a:ext>
            </a:extLst>
          </p:cNvPr>
          <p:cNvSpPr txBox="1"/>
          <p:nvPr/>
        </p:nvSpPr>
        <p:spPr>
          <a:xfrm>
            <a:off x="1890806" y="5149438"/>
            <a:ext cx="3781611" cy="361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75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6052"/>
            <a:ext cx="179603" cy="3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75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38A2813-3F0C-4291-B841-90878F8FC4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6420" y="208186"/>
            <a:ext cx="10287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413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Office Theme</vt:lpstr>
      <vt:lpstr>ビットマップ イメージ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チラシテンプレート</dc:title>
  <dc:subject>チラシテンプレート</dc:subject>
  <dc:creator>designAC</dc:creator>
  <cp:lastModifiedBy>jimu2</cp:lastModifiedBy>
  <cp:revision>7</cp:revision>
  <cp:lastPrinted>2025-12-22T04:04:57Z</cp:lastPrinted>
  <dcterms:created xsi:type="dcterms:W3CDTF">2025-12-20T06:01:09Z</dcterms:created>
  <dcterms:modified xsi:type="dcterms:W3CDTF">2026-03-24T08:49:58Z</dcterms:modified>
</cp:coreProperties>
</file>