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3"/>
  </p:notesMasterIdLst>
  <p:sldIdLst>
    <p:sldId id="264" r:id="rId2"/>
  </p:sldIdLst>
  <p:sldSz cx="7775575" cy="10907713"/>
  <p:notesSz cx="6794500" cy="992505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7633"/>
    <a:srgbClr val="8C6E50"/>
    <a:srgbClr val="B5AC3A"/>
    <a:srgbClr val="A78437"/>
    <a:srgbClr val="C7AC57"/>
    <a:srgbClr val="B00E17"/>
    <a:srgbClr val="905A36"/>
    <a:srgbClr val="905B37"/>
    <a:srgbClr val="640000"/>
    <a:srgbClr val="3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6" y="72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797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6" y="0"/>
            <a:ext cx="2944283" cy="49797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7077"/>
            <a:ext cx="2944283" cy="4979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6" y="9427077"/>
            <a:ext cx="2944283" cy="4979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4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13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94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707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29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57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95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958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06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49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09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2933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51116E4-3BE6-4384-ADC3-FA761A870062}"/>
              </a:ext>
            </a:extLst>
          </p:cNvPr>
          <p:cNvSpPr/>
          <p:nvPr/>
        </p:nvSpPr>
        <p:spPr>
          <a:xfrm>
            <a:off x="2024280" y="259897"/>
            <a:ext cx="3797085" cy="457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相談支援員研修会お申込み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13E47-0004-4B47-8808-9D747B908B1A}"/>
              </a:ext>
            </a:extLst>
          </p:cNvPr>
          <p:cNvSpPr txBox="1"/>
          <p:nvPr/>
        </p:nvSpPr>
        <p:spPr>
          <a:xfrm>
            <a:off x="1618186" y="736535"/>
            <a:ext cx="4826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ホームページからお申込みください。 ⇒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https://haat.or.jp/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75270-B2EE-42CE-9B37-1CAEDF0D8D46}"/>
              </a:ext>
            </a:extLst>
          </p:cNvPr>
          <p:cNvSpPr txBox="1"/>
          <p:nvPr/>
        </p:nvSpPr>
        <p:spPr>
          <a:xfrm>
            <a:off x="519620" y="1435875"/>
            <a:ext cx="70749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申込フォームからのお申込みが難しい方は、下記の申込書にご記入の上、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FAX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あるいはメールで送信してください。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5F66-93D2-4232-8CBF-70B6C977FC0B}"/>
              </a:ext>
            </a:extLst>
          </p:cNvPr>
          <p:cNvSpPr txBox="1"/>
          <p:nvPr/>
        </p:nvSpPr>
        <p:spPr>
          <a:xfrm>
            <a:off x="602969" y="1696188"/>
            <a:ext cx="6857342" cy="2769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お手数ですが送信後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FAX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が届いているか確認の電話をお願いします。（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TEL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03-6261-7303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20F1EB-AD86-473D-A5BC-6CABBE762475}"/>
              </a:ext>
            </a:extLst>
          </p:cNvPr>
          <p:cNvSpPr txBox="1"/>
          <p:nvPr/>
        </p:nvSpPr>
        <p:spPr>
          <a:xfrm>
            <a:off x="494152" y="2109206"/>
            <a:ext cx="6857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【FAX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送信先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】03-6261-7319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E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メール：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info@haat.or.jp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8081A75-4060-4671-A276-941C055BC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659339"/>
              </p:ext>
            </p:extLst>
          </p:nvPr>
        </p:nvGraphicFramePr>
        <p:xfrm>
          <a:off x="519620" y="2531737"/>
          <a:ext cx="7048883" cy="69845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61954">
                  <a:extLst>
                    <a:ext uri="{9D8B030D-6E8A-4147-A177-3AD203B41FA5}">
                      <a16:colId xmlns:a16="http://schemas.microsoft.com/office/drawing/2014/main" val="1229095734"/>
                    </a:ext>
                  </a:extLst>
                </a:gridCol>
                <a:gridCol w="4586929">
                  <a:extLst>
                    <a:ext uri="{9D8B030D-6E8A-4147-A177-3AD203B41FA5}">
                      <a16:colId xmlns:a16="http://schemas.microsoft.com/office/drawing/2014/main" val="593064614"/>
                    </a:ext>
                  </a:extLst>
                </a:gridCol>
              </a:tblGrid>
              <a:tr h="2492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開催日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第</a:t>
                      </a:r>
                      <a:r>
                        <a:rPr kumimoji="1" lang="en-US" altLang="ja-JP" sz="1800" dirty="0"/>
                        <a:t>8</a:t>
                      </a:r>
                      <a:r>
                        <a:rPr kumimoji="1" lang="ja-JP" altLang="en-US" sz="1800" dirty="0"/>
                        <a:t>回　令和</a:t>
                      </a:r>
                      <a:r>
                        <a:rPr kumimoji="1" lang="en-US" altLang="ja-JP" sz="1800" dirty="0"/>
                        <a:t>7</a:t>
                      </a:r>
                      <a:r>
                        <a:rPr kumimoji="1" lang="ja-JP" altLang="en-US" sz="1800" dirty="0"/>
                        <a:t>年</a:t>
                      </a:r>
                      <a:r>
                        <a:rPr kumimoji="1" lang="en-US" altLang="ja-JP" sz="1800" dirty="0"/>
                        <a:t>12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23</a:t>
                      </a:r>
                      <a:r>
                        <a:rPr kumimoji="1" lang="ja-JP" altLang="en-US" sz="1800" dirty="0"/>
                        <a:t>日</a:t>
                      </a:r>
                      <a:r>
                        <a:rPr kumimoji="1" lang="en-US" altLang="ja-JP" sz="1800" dirty="0"/>
                        <a:t>(</a:t>
                      </a:r>
                      <a:r>
                        <a:rPr kumimoji="1" lang="ja-JP" altLang="en-US" sz="1800" dirty="0"/>
                        <a:t>火</a:t>
                      </a:r>
                      <a:r>
                        <a:rPr kumimoji="1" lang="en-US" altLang="ja-JP" sz="1800" dirty="0"/>
                        <a:t>)13:30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16:30</a:t>
                      </a:r>
                      <a:endParaRPr kumimoji="1"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1991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800" dirty="0"/>
                        <a:t>申込者氏名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740740"/>
                  </a:ext>
                </a:extLst>
              </a:tr>
              <a:tr h="50024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136073"/>
                  </a:ext>
                </a:extLst>
              </a:tr>
              <a:tr h="336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参加方法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会場で受講する　　　</a:t>
                      </a:r>
                      <a:r>
                        <a:rPr kumimoji="1" lang="en-US" altLang="ja-JP" sz="1400" dirty="0"/>
                        <a:t>※</a:t>
                      </a:r>
                      <a:r>
                        <a:rPr kumimoji="1" lang="ja-JP" altLang="en-US" sz="1400" dirty="0"/>
                        <a:t>今回は会場のみの開催です。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9225161"/>
                  </a:ext>
                </a:extLst>
              </a:tr>
              <a:tr h="520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2000" dirty="0"/>
                        <a:t>メールアドレス</a:t>
                      </a:r>
                      <a:endParaRPr kumimoji="1" lang="en-US" altLang="ja-JP" sz="20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0070C0"/>
                          </a:solidFill>
                        </a:rPr>
                        <a:t>※info@haat.or.jp</a:t>
                      </a:r>
                      <a:r>
                        <a:rPr kumimoji="1" lang="ja-JP" altLang="en-US" sz="1000" dirty="0">
                          <a:solidFill>
                            <a:srgbClr val="0070C0"/>
                          </a:solidFill>
                        </a:rPr>
                        <a:t>からのメールが受け取れるアドレスの記入をお願いします。</a:t>
                      </a:r>
                      <a:endParaRPr kumimoji="1" lang="en-US" altLang="ja-JP" sz="10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ご案内はメールでお送りしております。必ず、ご記入をお願いします。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※0(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ゼロ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O(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オー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等、間違えやすいアドレスにはフリガナを付けてください。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0" u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　　　　　　　</a:t>
                      </a:r>
                      <a:r>
                        <a:rPr kumimoji="1" lang="ja-JP" altLang="en-US" sz="18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414546"/>
                  </a:ext>
                </a:extLst>
              </a:tr>
              <a:tr h="3296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資料受け取り方法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会場で印刷された資料のお渡しになります。</a:t>
                      </a:r>
                      <a:endParaRPr kumimoji="1" lang="en-US" altLang="ja-JP" sz="1100" b="0" u="none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555809"/>
                  </a:ext>
                </a:extLst>
              </a:tr>
              <a:tr h="6885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連絡先電話番号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</a:rPr>
                        <a:t>メールが届かない場合、お電話を差し上げることがあります。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</a:rPr>
                        <a:t>必ず連絡の取れる番号のご記入をお願いします。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800" dirty="0"/>
                        <a:t>TEL</a:t>
                      </a:r>
                      <a:r>
                        <a:rPr kumimoji="1" lang="ja-JP" altLang="en-US" sz="1800" dirty="0"/>
                        <a:t>：　　　　ー　　　　　ー</a:t>
                      </a:r>
                      <a:endParaRPr kumimoji="1" lang="en-US" altLang="ja-JP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4626143"/>
                  </a:ext>
                </a:extLst>
              </a:tr>
              <a:tr h="38047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必ずご記載ください</a:t>
                      </a:r>
                      <a:endParaRPr kumimoji="1" lang="en-US" altLang="ja-JP" sz="11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/>
                        <a:t>所属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一つだけ〇をつけてください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所属団体名：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9873787"/>
                  </a:ext>
                </a:extLst>
              </a:tr>
              <a:tr h="43710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①区市町村職員　②母子･父子自立支援員　③母子生活支援施設職員　④子ども家庭支援センター相談員　⑤就労支援専門員　⑥民生児童委員　⑦マザーズハローワーク職員　⑧</a:t>
                      </a:r>
                      <a:r>
                        <a:rPr kumimoji="1" lang="en-US" altLang="ja-JP" sz="1000" dirty="0"/>
                        <a:t>NPO</a:t>
                      </a:r>
                      <a:r>
                        <a:rPr kumimoji="1" lang="ja-JP" altLang="en-US" sz="1000" dirty="0"/>
                        <a:t>職員　⑨その他（　　　　　　　　　　　　　　　　　　　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0380047"/>
                  </a:ext>
                </a:extLst>
              </a:tr>
              <a:tr h="4155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相談支援員職歴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年未満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21895"/>
                  </a:ext>
                </a:extLst>
              </a:tr>
              <a:tr h="3600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日頃の主な支援内容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786348"/>
                  </a:ext>
                </a:extLst>
              </a:tr>
              <a:tr h="8443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参加動機・普段の業務で困っていること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講師への質問など</a:t>
                      </a:r>
                      <a:r>
                        <a:rPr kumimoji="1" lang="en-US" altLang="ja-JP" sz="16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866991"/>
                  </a:ext>
                </a:extLst>
              </a:tr>
              <a:tr h="380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メルマガ配信の希望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□配信を希望する　□配信を希望しない　□登録済み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8364012"/>
                  </a:ext>
                </a:extLst>
              </a:tr>
              <a:tr h="380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支援者の確認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　</a:t>
                      </a:r>
                      <a:r>
                        <a:rPr kumimoji="1" lang="ja-JP" altLang="en-US" sz="1200" dirty="0"/>
                        <a:t>申込者は、東京都のひとり親支援員であることを確認します。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920033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A2D10A5-D047-4B40-84FC-48E58B729556}"/>
              </a:ext>
            </a:extLst>
          </p:cNvPr>
          <p:cNvSpPr txBox="1"/>
          <p:nvPr/>
        </p:nvSpPr>
        <p:spPr>
          <a:xfrm>
            <a:off x="494152" y="9708255"/>
            <a:ext cx="51447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参加申込に関する個人情報は、はあとの事業のみ使用いたします。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90D809-36D1-4CCD-9021-5EE44C4A23A0}"/>
              </a:ext>
            </a:extLst>
          </p:cNvPr>
          <p:cNvSpPr txBox="1"/>
          <p:nvPr/>
        </p:nvSpPr>
        <p:spPr>
          <a:xfrm>
            <a:off x="3009281" y="10088223"/>
            <a:ext cx="471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東京都ひとり親家庭支援センター　はあと</a:t>
            </a:r>
          </a:p>
        </p:txBody>
      </p:sp>
      <p:graphicFrame>
        <p:nvGraphicFramePr>
          <p:cNvPr id="16" name="オブジェクト 15">
            <a:extLst>
              <a:ext uri="{FF2B5EF4-FFF2-40B4-BE49-F238E27FC236}">
                <a16:creationId xmlns:a16="http://schemas.microsoft.com/office/drawing/2014/main" id="{0F081723-CB0E-4302-8BF9-CBF76BB40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242" y="9921106"/>
          <a:ext cx="1430002" cy="703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3375720" imgH="1661040" progId="Paint.Picture">
                  <p:embed/>
                </p:oleObj>
              </mc:Choice>
              <mc:Fallback>
                <p:oleObj name="ビットマップ イメージ" r:id="rId2" imgW="3375720" imgH="1661040" progId="Paint.Picture">
                  <p:embed/>
                  <p:pic>
                    <p:nvPicPr>
                      <p:cNvPr id="16" name="オブジェクト 15">
                        <a:extLst>
                          <a:ext uri="{FF2B5EF4-FFF2-40B4-BE49-F238E27FC236}">
                            <a16:creationId xmlns:a16="http://schemas.microsoft.com/office/drawing/2014/main" id="{0F081723-CB0E-4302-8BF9-CBF76BB40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9242" y="9921106"/>
                        <a:ext cx="1430002" cy="7035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7ECE42-CDDE-476C-B740-A2DF9A916784}"/>
              </a:ext>
            </a:extLst>
          </p:cNvPr>
          <p:cNvSpPr txBox="1"/>
          <p:nvPr/>
        </p:nvSpPr>
        <p:spPr>
          <a:xfrm>
            <a:off x="1989244" y="10457498"/>
            <a:ext cx="56973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お問い合わせ 電話：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03-6261-7303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 メールアドレス：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info@haat.or.jp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A508E-0B1A-40D4-ACD8-C5113B0A6D01}"/>
              </a:ext>
            </a:extLst>
          </p:cNvPr>
          <p:cNvSpPr txBox="1"/>
          <p:nvPr/>
        </p:nvSpPr>
        <p:spPr>
          <a:xfrm>
            <a:off x="6255779" y="1173876"/>
            <a:ext cx="14307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研修会詳細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E1A910C-0DC6-41AB-A9DE-52671688831D}"/>
              </a:ext>
            </a:extLst>
          </p:cNvPr>
          <p:cNvSpPr txBox="1"/>
          <p:nvPr/>
        </p:nvSpPr>
        <p:spPr>
          <a:xfrm>
            <a:off x="1944806" y="5251777"/>
            <a:ext cx="3889612" cy="401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2ADDF49-1769-47D6-8924-3357175F5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5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2FF6873D-3D3D-48C3-9735-C7C41C4C60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5779" y="145176"/>
            <a:ext cx="10287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330331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416</Words>
  <Application>Microsoft Office PowerPoint</Application>
  <PresentationFormat>ユーザー設定</PresentationFormat>
  <Paragraphs>44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ＭＳ Ｐゴシック</vt:lpstr>
      <vt:lpstr>游ゴシック</vt:lpstr>
      <vt:lpstr>Arial</vt:lpstr>
      <vt:lpstr>Calibri</vt:lpstr>
      <vt:lpstr>Calibri Light</vt:lpstr>
      <vt:lpstr>1_ガイド入りテンプレートサンプル20130531三木さん</vt:lpstr>
      <vt:lpstr>ビットマップ イメージ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/>
  <cp:revision>1</cp:revision>
  <dcterms:created xsi:type="dcterms:W3CDTF">2014-04-30T04:43:39Z</dcterms:created>
  <dcterms:modified xsi:type="dcterms:W3CDTF">2025-09-26T10:04:25Z</dcterms:modified>
</cp:coreProperties>
</file>