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63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CCFFCC"/>
    <a:srgbClr val="EA6B14"/>
    <a:srgbClr val="FF5050"/>
    <a:srgbClr val="FF3B3B"/>
    <a:srgbClr val="EB701D"/>
    <a:srgbClr val="2C451B"/>
    <a:srgbClr val="A50021"/>
    <a:srgbClr val="CC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850" y="7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2025/8/26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2024280" y="259897"/>
            <a:ext cx="3797085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618186" y="736535"/>
            <a:ext cx="4826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ホームページからお申込みください。 ⇒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https://haat.or.jp/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19620" y="1435875"/>
            <a:ext cx="70749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申込フォームからのお申込みが難しい方は、下記の申込書にご記入の上、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602969" y="1696188"/>
            <a:ext cx="6857342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お手数ですが送信後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が届いているか確認の電話をお願いします。（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TEL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94152" y="2109206"/>
            <a:ext cx="68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【FAX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送信先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】03-6261-7319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E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メール：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932027"/>
              </p:ext>
            </p:extLst>
          </p:nvPr>
        </p:nvGraphicFramePr>
        <p:xfrm>
          <a:off x="519620" y="2531737"/>
          <a:ext cx="7048883" cy="6984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195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586929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2492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7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7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11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26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水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5002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36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オンラインのみの講座です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7076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2000" dirty="0"/>
                        <a:t>メールアドレス</a:t>
                      </a:r>
                      <a:endParaRPr kumimoji="1" lang="en-US" altLang="ja-JP" sz="20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296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PDF</a:t>
                      </a:r>
                      <a:r>
                        <a:rPr kumimoji="1" lang="ja-JP" altLang="en-US" sz="14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送付のみになります</a:t>
                      </a:r>
                      <a:endParaRPr kumimoji="1" lang="en-US" altLang="ja-JP" sz="1400" b="0" u="non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885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ー　　　　　ー</a:t>
                      </a:r>
                      <a:endParaRPr kumimoji="1" lang="en-US" altLang="ja-JP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8047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43710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4155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443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　</a:t>
                      </a:r>
                      <a:r>
                        <a:rPr kumimoji="1" lang="ja-JP" altLang="en-US" sz="1200" dirty="0"/>
                        <a:t>申込者は、東京都のひとり親支援員であることを確認します。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494152" y="9708255"/>
            <a:ext cx="5144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3009281" y="10088223"/>
            <a:ext cx="471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600871"/>
              </p:ext>
            </p:extLst>
          </p:nvPr>
        </p:nvGraphicFramePr>
        <p:xfrm>
          <a:off x="559242" y="9921106"/>
          <a:ext cx="1430002" cy="70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ビットマップ イメージ" r:id="rId3" imgW="3375720" imgH="1661040" progId="Paint.Picture">
                  <p:embed/>
                </p:oleObj>
              </mc:Choice>
              <mc:Fallback>
                <p:oleObj name="ビットマップ イメージ" r:id="rId3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9242" y="9921106"/>
                        <a:ext cx="1430002" cy="703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989244" y="10457498"/>
            <a:ext cx="56973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お問い合わせ 電話：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メールアドレス：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255779" y="1173876"/>
            <a:ext cx="14307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研修会詳細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B675511-9F12-4472-BB4C-100D3EA944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5779" y="112349"/>
            <a:ext cx="1053733" cy="105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086291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10</TotalTime>
  <Words>448</Words>
  <Application>Microsoft Office PowerPoint</Application>
  <PresentationFormat>ユーザー設定</PresentationFormat>
  <Paragraphs>44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Arial</vt:lpstr>
      <vt:lpstr>Calibri</vt:lpstr>
      <vt:lpstr>Calibri Light</vt:lpstr>
      <vt:lpstr>11</vt:lpstr>
      <vt:lpstr>ビットマップ イメージ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user2</dc:creator>
  <cp:lastModifiedBy>user1</cp:lastModifiedBy>
  <cp:revision>4</cp:revision>
  <dcterms:created xsi:type="dcterms:W3CDTF">2013-07-04T11:22:33Z</dcterms:created>
  <dcterms:modified xsi:type="dcterms:W3CDTF">2025-08-26T03:21:30Z</dcterms:modified>
</cp:coreProperties>
</file>