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63" r:id="rId2"/>
  </p:sldIdLst>
  <p:sldSz cx="7775575" cy="10907713"/>
  <p:notesSz cx="6794500" cy="992505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CCFFCC"/>
    <a:srgbClr val="EA6B14"/>
    <a:srgbClr val="FF5050"/>
    <a:srgbClr val="FF3B3B"/>
    <a:srgbClr val="EB701D"/>
    <a:srgbClr val="2C451B"/>
    <a:srgbClr val="A50021"/>
    <a:srgbClr val="CC00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2347" y="77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2025/4/2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1990584" y="332641"/>
            <a:ext cx="3797085" cy="457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618186" y="881543"/>
            <a:ext cx="4826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ホームページからお申込みください。 ⇒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https://haat.or.jp/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494151" y="1659215"/>
            <a:ext cx="70749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申込フォームからのお申込みが難しい方は、下記の申込書にご記入の上、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FAX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602969" y="2008737"/>
            <a:ext cx="6857342" cy="276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お手数ですが送信後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FAX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が届いているか確認の電話をお願いします。（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TEL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03-6261-7303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59116" y="2383675"/>
            <a:ext cx="6857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【FAX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送信先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】03-6261-7319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E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メール：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info@haat.or.jp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781338"/>
              </p:ext>
            </p:extLst>
          </p:nvPr>
        </p:nvGraphicFramePr>
        <p:xfrm>
          <a:off x="494151" y="2778735"/>
          <a:ext cx="7048883" cy="65973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6195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586929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2492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1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7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5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29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木</a:t>
                      </a:r>
                      <a:r>
                        <a:rPr kumimoji="1" lang="en-US" altLang="ja-JP" sz="1800" dirty="0"/>
                        <a:t>)13:30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16:30</a:t>
                      </a:r>
                      <a:endParaRPr kumimoji="1"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5002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520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2000" dirty="0"/>
                        <a:t>メールアドレス</a:t>
                      </a:r>
                      <a:endParaRPr kumimoji="1" lang="en-US" altLang="ja-JP" sz="20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6885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ー　　　　　ー</a:t>
                      </a:r>
                      <a:endParaRPr kumimoji="1" lang="en-US" altLang="ja-JP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8047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43710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4155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600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800" dirty="0"/>
                    </a:p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443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80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380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　</a:t>
                      </a:r>
                      <a:r>
                        <a:rPr kumimoji="1" lang="ja-JP" altLang="en-US" sz="1200" dirty="0"/>
                        <a:t>申込者は、東京都のひとり親支援員であることを確認します。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436891" y="9514411"/>
            <a:ext cx="5144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2966984" y="9841504"/>
            <a:ext cx="471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734491"/>
              </p:ext>
            </p:extLst>
          </p:nvPr>
        </p:nvGraphicFramePr>
        <p:xfrm>
          <a:off x="580853" y="9825556"/>
          <a:ext cx="1430002" cy="703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3375720" imgH="1661040" progId="Paint.Picture">
                  <p:embed/>
                </p:oleObj>
              </mc:Choice>
              <mc:Fallback>
                <p:oleObj name="ビットマップ イメージ" r:id="rId2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80853" y="9825556"/>
                        <a:ext cx="1430002" cy="7035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989244" y="10309663"/>
            <a:ext cx="56973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お問い合わせ 電話：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03-6261-7303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 メールアドレス：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info@haat.or.jp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183361" y="1195773"/>
            <a:ext cx="14307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研修会詳細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45F07636-B2AB-4BBD-2169-08E849CE8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084" y="404587"/>
            <a:ext cx="778972" cy="778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0086291"/>
      </p:ext>
    </p:extLst>
  </p:cSld>
  <p:clrMapOvr>
    <a:masterClrMapping/>
  </p:clrMapOvr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0</TotalTime>
  <Words>377</Words>
  <Application>Microsoft Office PowerPoint</Application>
  <PresentationFormat>ユーザー設定</PresentationFormat>
  <Paragraphs>41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Ｐゴシック</vt:lpstr>
      <vt:lpstr>游ゴシック</vt:lpstr>
      <vt:lpstr>Arial</vt:lpstr>
      <vt:lpstr>Calibri</vt:lpstr>
      <vt:lpstr>Calibri Light</vt:lpstr>
      <vt:lpstr>11</vt:lpstr>
      <vt:lpstr>ビットマップ イメージ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2013-07-04T11:22:33Z</dcterms:created>
  <dcterms:modified xsi:type="dcterms:W3CDTF">2025-04-02T07:37:19Z</dcterms:modified>
</cp:coreProperties>
</file>