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ECE"/>
    <a:srgbClr val="CCFFFF"/>
    <a:srgbClr val="EC6D81"/>
    <a:srgbClr val="FF9900"/>
    <a:srgbClr val="231815"/>
    <a:srgbClr val="FBC850"/>
    <a:srgbClr val="35B597"/>
    <a:srgbClr val="5EB7E8"/>
    <a:srgbClr val="595757"/>
    <a:srgbClr val="E40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772" tIns="45385" rIns="90772" bIns="453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9"/>
          </a:xfrm>
          <a:prstGeom prst="rect">
            <a:avLst/>
          </a:prstGeom>
        </p:spPr>
        <p:txBody>
          <a:bodyPr vert="horz" lIns="90772" tIns="45385" rIns="90772" bIns="453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5" rIns="90772" bIns="453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2" tIns="45385" rIns="90772" bIns="453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72" tIns="45385" rIns="90772" bIns="453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72" tIns="45385" rIns="90772" bIns="453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1985453" y="234590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928447" y="735424"/>
            <a:ext cx="4109339" cy="585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ホームページからお申込みください。</a:t>
            </a:r>
          </a:p>
          <a:p>
            <a:pPr algn="ctr"/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//haat.or.jp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271606" y="1368736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latin typeface="+mn-ea"/>
              </a:rPr>
              <a:t>申込フォームからのお申込みが難しい方は、下記の申込書にご記入の上、</a:t>
            </a:r>
            <a:r>
              <a:rPr lang="en-US" altLang="ja-JP" sz="1050" b="1" dirty="0">
                <a:latin typeface="+mn-ea"/>
              </a:rPr>
              <a:t>FAX</a:t>
            </a:r>
            <a:r>
              <a:rPr lang="ja-JP" altLang="en-US" sz="1050" b="1" dirty="0">
                <a:latin typeface="+mn-ea"/>
              </a:rPr>
              <a:t>あるいはメールで送信してください。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380424" y="1616231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お手数ですが送信後</a:t>
            </a:r>
            <a:r>
              <a:rPr kumimoji="1" lang="en-US" altLang="ja-JP" sz="1200" dirty="0">
                <a:latin typeface="+mn-ea"/>
              </a:rPr>
              <a:t>FAX</a:t>
            </a:r>
            <a:r>
              <a:rPr kumimoji="1" lang="ja-JP" altLang="en-US" sz="1200" dirty="0">
                <a:latin typeface="+mn-ea"/>
              </a:rPr>
              <a:t>が届いているか確認の電話をお願いします。（</a:t>
            </a:r>
            <a:r>
              <a:rPr kumimoji="1" lang="en-US" altLang="ja-JP" sz="1200" dirty="0">
                <a:latin typeface="+mn-ea"/>
              </a:rPr>
              <a:t>TEL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03-6261-7303</a:t>
            </a:r>
            <a:r>
              <a:rPr kumimoji="1" lang="ja-JP" altLang="en-US" sz="1200" dirty="0">
                <a:latin typeface="+mn-ea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313597" y="1926024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【FAX</a:t>
            </a:r>
            <a:r>
              <a:rPr kumimoji="1" lang="ja-JP" altLang="en-US" b="1" dirty="0"/>
              <a:t>送信先</a:t>
            </a:r>
            <a:r>
              <a:rPr kumimoji="1" lang="en-US" altLang="ja-JP" b="1" dirty="0"/>
              <a:t>】03-6261-7319</a:t>
            </a:r>
            <a:r>
              <a:rPr kumimoji="1" lang="ja-JP" altLang="en-US" b="1" dirty="0"/>
              <a:t>　</a:t>
            </a:r>
            <a:r>
              <a:rPr kumimoji="1" lang="en-US" altLang="ja-JP" b="1" dirty="0"/>
              <a:t>E</a:t>
            </a:r>
            <a:r>
              <a:rPr kumimoji="1" lang="ja-JP" altLang="en-US" b="1" dirty="0"/>
              <a:t>メール：</a:t>
            </a:r>
            <a:r>
              <a:rPr kumimoji="1" lang="en-US" altLang="ja-JP" b="1" dirty="0"/>
              <a:t>info@haat.or.jp</a:t>
            </a:r>
            <a:endParaRPr kumimoji="1" lang="ja-JP" altLang="en-US" b="1" dirty="0"/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50239"/>
              </p:ext>
            </p:extLst>
          </p:nvPr>
        </p:nvGraphicFramePr>
        <p:xfrm>
          <a:off x="359552" y="2281006"/>
          <a:ext cx="6899087" cy="7117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437133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334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第</a:t>
                      </a:r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回　令和</a:t>
                      </a:r>
                      <a:r>
                        <a:rPr kumimoji="1" lang="en-US" altLang="ja-JP" sz="1600" dirty="0"/>
                        <a:t>6</a:t>
                      </a:r>
                      <a:r>
                        <a:rPr kumimoji="1" lang="ja-JP" altLang="en-US" sz="1600" dirty="0"/>
                        <a:t>年</a:t>
                      </a:r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8</a:t>
                      </a:r>
                      <a:r>
                        <a:rPr kumimoji="1" lang="ja-JP" altLang="en-US" sz="1600" dirty="0"/>
                        <a:t>日</a:t>
                      </a:r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金</a:t>
                      </a:r>
                      <a:r>
                        <a:rPr kumimoji="1" lang="en-US" altLang="ja-JP" sz="1600" dirty="0"/>
                        <a:t>) 13:30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16:30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オンライン</a:t>
                      </a:r>
                      <a:r>
                        <a:rPr kumimoji="1" lang="en-US" altLang="ja-JP" sz="1400" dirty="0"/>
                        <a:t>(Zoom)</a:t>
                      </a:r>
                      <a:r>
                        <a:rPr kumimoji="1" lang="ja-JP" altLang="en-US" sz="1400" dirty="0"/>
                        <a:t>のみの開催となります。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83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フリガナ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600" dirty="0"/>
                        <a:t>メールアドレス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(Zoom</a:t>
                      </a:r>
                      <a:r>
                        <a:rPr kumimoji="1" lang="ja-JP" altLang="en-US" sz="1200" dirty="0"/>
                        <a:t>リンク送付先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ご案内はメールでお送りしております。必ずご記入をお願いします。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等、間違えやすいアドレスにはフリガナをつけてください。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70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資料受け取り方法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でメール受け取り　　　　 □郵送で受け取り 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434216"/>
                  </a:ext>
                </a:extLst>
              </a:tr>
              <a:tr h="5668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資料郵送先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□勤務先　□自宅</a:t>
                      </a:r>
                      <a:endParaRPr kumimoji="1" lang="en-US" altLang="ja-JP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050" b="1" u="sng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「郵送にて受け取り」を希望された方のみ、郵送先を記入ください。</a:t>
                      </a:r>
                      <a:endParaRPr kumimoji="1" lang="en-US" altLang="ja-JP" sz="1050" b="1" u="sng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〒　　　ー　　　　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600" b="0" u="none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東京都</a:t>
                      </a:r>
                      <a:endParaRPr kumimoji="1" lang="en-US" altLang="ja-JP" sz="1600" b="0" u="none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0082"/>
                  </a:ext>
                </a:extLst>
              </a:tr>
              <a:tr h="270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48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メールが届かない場合 お電話を差し上げることがあります。必ず連絡がとれる番号のご記入をお願い</a:t>
                      </a:r>
                      <a:r>
                        <a:rPr kumimoji="1" lang="ja-JP" altLang="en-US" sz="1148" b="1" i="0" u="sng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いたします</a:t>
                      </a:r>
                      <a:r>
                        <a:rPr kumimoji="1" lang="ja-JP" altLang="en-US" sz="1148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1" lang="en-US" altLang="ja-JP" sz="1600" dirty="0"/>
                        <a:t>TEL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FAX</a:t>
                      </a:r>
                      <a:r>
                        <a:rPr kumimoji="1" lang="ja-JP" altLang="en-US" sz="1600" dirty="0"/>
                        <a:t>：　　　　ー　　　　　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必ずご記載ください</a:t>
                      </a:r>
                      <a:endParaRPr kumimoji="1" lang="en-US" altLang="ja-JP" sz="1100" dirty="0"/>
                    </a:p>
                    <a:p>
                      <a:pPr algn="ctr"/>
                      <a:r>
                        <a:rPr kumimoji="1" lang="ja-JP" altLang="en-US" sz="1600" dirty="0"/>
                        <a:t>所属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344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77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3442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313597" y="9794199"/>
            <a:ext cx="5144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2581117" y="9985022"/>
            <a:ext cx="4719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6068" y="9993775"/>
          <a:ext cx="997309" cy="490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16" name="オブジェクト 15">
                        <a:extLst>
                          <a:ext uri="{FF2B5EF4-FFF2-40B4-BE49-F238E27FC236}">
                            <a16:creationId xmlns:a16="http://schemas.microsoft.com/office/drawing/2014/main" id="{0F081723-CB0E-4302-8BF9-CBF76BB408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6068" y="9993775"/>
                        <a:ext cx="997309" cy="490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28447" y="10225919"/>
            <a:ext cx="569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お問い合わせ 電話</a:t>
            </a:r>
            <a:r>
              <a:rPr lang="ja-JP" altLang="en-US" sz="1200" dirty="0"/>
              <a:t>：</a:t>
            </a:r>
            <a:r>
              <a:rPr kumimoji="1" lang="en-US" altLang="ja-JP" sz="1200" dirty="0"/>
              <a:t>03-6261-7303</a:t>
            </a:r>
            <a:r>
              <a:rPr lang="ja-JP" altLang="en-US" sz="1200" dirty="0"/>
              <a:t> </a:t>
            </a:r>
            <a:r>
              <a:rPr kumimoji="1" lang="ja-JP" altLang="en-US" sz="1200" dirty="0"/>
              <a:t>メールアドレス：</a:t>
            </a:r>
            <a:r>
              <a:rPr kumimoji="1" lang="en-US" altLang="ja-JP" sz="1200" dirty="0"/>
              <a:t>info@haat.or.jp</a:t>
            </a:r>
            <a:endParaRPr kumimoji="1" lang="ja-JP" altLang="en-US" sz="1200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19DFD14-EE19-496C-878E-88DAC03E30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3613" y="389238"/>
            <a:ext cx="944225" cy="94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986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399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2024-01-04T06:21:42Z</dcterms:modified>
</cp:coreProperties>
</file>