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C00CC"/>
    <a:srgbClr val="FFFFFF"/>
    <a:srgbClr val="35B597"/>
    <a:srgbClr val="231815"/>
    <a:srgbClr val="5EB7E8"/>
    <a:srgbClr val="595757"/>
    <a:srgbClr val="EC6D81"/>
    <a:srgbClr val="E40081"/>
    <a:srgbClr val="221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7" d="100"/>
          <a:sy n="117" d="100"/>
        </p:scale>
        <p:origin x="998" y="-42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A5AF7-DAED-4398-951E-7DD5052A2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E5A836-C96C-4DF4-ACD1-9BDE8F526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0495F4-D1C6-40E7-8E5A-9B7A9530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F569CE-CA18-496E-97F7-896F7FFD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90B96-6ECC-4D5D-AF04-9B76F02E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3469A-74D2-45C0-B599-5E43B644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F67CF7-1E3D-4EAF-A16E-D7373FC1C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0A72-B052-4F1F-BEB6-1FD195BB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C2E452-2D8D-4641-9BC4-A008B89E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CDAEE6-4393-4960-874E-0EDD4A3A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6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047D2D-538D-4CEE-A303-1CF4CC5F6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BDB233-FBBB-473C-9343-A792B0A9A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40A8-1062-491B-8746-D5517957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F14E66-08B9-4A0C-BA65-243A5432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E21B31-F038-42B5-BD5C-127DC4C2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6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89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56CB-F39B-40B0-9675-D19BD2CE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02DDD4-F411-4EE4-A904-5A78B5B0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E6034-49DB-4812-9438-3896BF23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E56F5C-F2A5-4C9A-A0B0-D6B3674C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747BA-FE4B-4FD1-BBB3-B6C6EA2A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8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06138-35CF-4513-818D-34EF4407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104C81-3337-4929-959B-52B561E4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D5B0BA-92B8-4B4B-B80C-C99745B6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5C685-A5ED-4C3D-B4E5-BBEB86B0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EBB74-4990-4736-9352-79062F34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0B593-D23A-464B-B020-721EE5AA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D17E56-268E-475F-8A78-82A1C5F07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E881B4-FA5A-4B0F-9182-D9DD014D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FAAF63-3F81-46B2-918B-5A79BB32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CD2F16-025E-44D5-8ED3-02096450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1FA049-726A-4631-9B6A-335A2931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83C3A-B201-47D0-A9EF-37FFCA4A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5D6A78-DA48-46E8-B78A-287087652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C1CD9A-390A-4F54-989B-8F2BECFB0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8D1A3F-D1A4-4A1C-98E9-3D300B7C5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22D181-5BBE-49C0-B295-B04FB8F79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E9EE0-0E3D-41AC-8CD5-3B69AF3E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578A02-4250-4F6A-974E-A086A24B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0A0E3A-8CBE-4E47-98CC-91E16B90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2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A2D2A-CA45-4059-852B-1B93A1D2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C96734-7CEB-41EC-AFB0-4A6440B4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B77ADE-3E93-4453-9EBA-4BEF4B60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11C0D2-9F76-4916-96B8-87F8F473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9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F08140-1BF2-4984-B760-BA511C34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7F51DD-224B-4695-97C6-AE1532DB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BD24A2-8C2D-46C1-9291-436EAE49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C8B8D-A058-4604-A30F-9A6A5CE4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1E85E-F462-4247-843B-14D180DB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7BFF12-9ECB-456C-A24F-832BB84D2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BE54A4-4640-4583-8F76-320C1EDC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BCB646-D5C6-43A8-8210-DAC239FD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E11728-B38D-4166-B185-A39A42C2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93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75B5B-960A-4D0F-A938-A52DE0BC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0F078D-E459-475E-B245-7E485CE94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F1EED0-9346-423D-85E7-E383EB33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8AF217-21BB-4E24-BA97-E5713ED4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83ED11-5D73-4931-AD0C-543D7870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CDD39-6C65-44A1-8B67-9316FCF4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2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EC3F63-4562-4516-9964-F7C8C918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57764E-4A8B-47DC-8D6D-56855B856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DC1B6D-17FC-40C1-856B-D90FD0557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7A93-703D-4A6A-A1C3-F695FDB27F92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57ED82-34F4-44D8-87D8-F28D77832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FCB3B-C8EB-4CAD-ABF9-D2CF8F722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5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1116E4-3BE6-4384-ADC3-FA761A870062}"/>
              </a:ext>
            </a:extLst>
          </p:cNvPr>
          <p:cNvSpPr/>
          <p:nvPr/>
        </p:nvSpPr>
        <p:spPr>
          <a:xfrm>
            <a:off x="1985453" y="234590"/>
            <a:ext cx="3797085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相談支援員研修会お申込み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13E47-0004-4B47-8808-9D747B908B1A}"/>
              </a:ext>
            </a:extLst>
          </p:cNvPr>
          <p:cNvSpPr txBox="1"/>
          <p:nvPr/>
        </p:nvSpPr>
        <p:spPr>
          <a:xfrm>
            <a:off x="1928447" y="735424"/>
            <a:ext cx="4109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ホームページからお申込みください。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//haat.or.jp/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675270-B2EE-42CE-9B37-1CAEDF0D8D46}"/>
              </a:ext>
            </a:extLst>
          </p:cNvPr>
          <p:cNvSpPr txBox="1"/>
          <p:nvPr/>
        </p:nvSpPr>
        <p:spPr>
          <a:xfrm>
            <a:off x="271606" y="1368736"/>
            <a:ext cx="7074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+mn-ea"/>
              </a:rPr>
              <a:t>申込フォームからのお申込みが難しい方は、下記の申込書にご記入の上、</a:t>
            </a:r>
            <a:r>
              <a:rPr lang="en-US" altLang="ja-JP" sz="1050" b="1" dirty="0">
                <a:latin typeface="+mn-ea"/>
              </a:rPr>
              <a:t>FAX</a:t>
            </a:r>
            <a:r>
              <a:rPr lang="ja-JP" altLang="en-US" sz="1050" b="1" dirty="0">
                <a:latin typeface="+mn-ea"/>
              </a:rPr>
              <a:t>あるいはメールで送信してください。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3B5F66-93D2-4232-8CBF-70B6C977FC0B}"/>
              </a:ext>
            </a:extLst>
          </p:cNvPr>
          <p:cNvSpPr txBox="1"/>
          <p:nvPr/>
        </p:nvSpPr>
        <p:spPr>
          <a:xfrm>
            <a:off x="380424" y="1616231"/>
            <a:ext cx="6857342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お手数ですが送信後</a:t>
            </a:r>
            <a:r>
              <a:rPr kumimoji="1" lang="en-US" altLang="ja-JP" sz="1200" dirty="0">
                <a:latin typeface="+mn-ea"/>
              </a:rPr>
              <a:t>FAX</a:t>
            </a:r>
            <a:r>
              <a:rPr kumimoji="1" lang="ja-JP" altLang="en-US" sz="1200" dirty="0">
                <a:latin typeface="+mn-ea"/>
              </a:rPr>
              <a:t>が届いているか確認の電話をお願いします。（</a:t>
            </a:r>
            <a:r>
              <a:rPr kumimoji="1" lang="en-US" altLang="ja-JP" sz="1200" dirty="0">
                <a:latin typeface="+mn-ea"/>
              </a:rPr>
              <a:t>TEL</a:t>
            </a:r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03-6261-7303</a:t>
            </a:r>
            <a:r>
              <a:rPr kumimoji="1" lang="ja-JP" altLang="en-US" sz="1200" dirty="0">
                <a:latin typeface="+mn-ea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20F1EB-AD86-473D-A5BC-6CABBE762475}"/>
              </a:ext>
            </a:extLst>
          </p:cNvPr>
          <p:cNvSpPr txBox="1"/>
          <p:nvPr/>
        </p:nvSpPr>
        <p:spPr>
          <a:xfrm>
            <a:off x="313597" y="1926024"/>
            <a:ext cx="68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【FAX</a:t>
            </a:r>
            <a:r>
              <a:rPr kumimoji="1" lang="ja-JP" altLang="en-US" b="1" dirty="0"/>
              <a:t>送信先</a:t>
            </a:r>
            <a:r>
              <a:rPr kumimoji="1" lang="en-US" altLang="ja-JP" b="1" dirty="0"/>
              <a:t>】03-6261-7319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E</a:t>
            </a:r>
            <a:r>
              <a:rPr kumimoji="1" lang="ja-JP" altLang="en-US" b="1" dirty="0"/>
              <a:t>メール：</a:t>
            </a:r>
            <a:r>
              <a:rPr kumimoji="1" lang="en-US" altLang="ja-JP" b="1" dirty="0"/>
              <a:t>info@haat.or.jp</a:t>
            </a:r>
            <a:endParaRPr kumimoji="1" lang="ja-JP" altLang="en-US" b="1" dirty="0"/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88081A75-4060-4671-A276-941C055BC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24066"/>
              </p:ext>
            </p:extLst>
          </p:nvPr>
        </p:nvGraphicFramePr>
        <p:xfrm>
          <a:off x="359552" y="2281006"/>
          <a:ext cx="6899087" cy="7539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954">
                  <a:extLst>
                    <a:ext uri="{9D8B030D-6E8A-4147-A177-3AD203B41FA5}">
                      <a16:colId xmlns:a16="http://schemas.microsoft.com/office/drawing/2014/main" val="1229095734"/>
                    </a:ext>
                  </a:extLst>
                </a:gridCol>
                <a:gridCol w="4437133">
                  <a:extLst>
                    <a:ext uri="{9D8B030D-6E8A-4147-A177-3AD203B41FA5}">
                      <a16:colId xmlns:a16="http://schemas.microsoft.com/office/drawing/2014/main" val="593064614"/>
                    </a:ext>
                  </a:extLst>
                </a:gridCol>
              </a:tblGrid>
              <a:tr h="334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第</a:t>
                      </a:r>
                      <a:r>
                        <a:rPr kumimoji="1" lang="en-US" altLang="ja-JP" sz="1600" dirty="0"/>
                        <a:t>7</a:t>
                      </a:r>
                      <a:r>
                        <a:rPr kumimoji="1" lang="ja-JP" altLang="en-US" sz="1600" dirty="0"/>
                        <a:t>回　令和</a:t>
                      </a:r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11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16</a:t>
                      </a:r>
                      <a:r>
                        <a:rPr kumimoji="1" lang="ja-JP" altLang="en-US" sz="1600" dirty="0"/>
                        <a:t>日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木</a:t>
                      </a:r>
                      <a:r>
                        <a:rPr kumimoji="1" lang="en-US" altLang="ja-JP" sz="1600" dirty="0"/>
                        <a:t>) 13:30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16:30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申込者氏名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4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□会場で受講する　□オンライン</a:t>
                      </a:r>
                      <a:r>
                        <a:rPr kumimoji="1" lang="en-US" altLang="ja-JP" sz="1400" dirty="0"/>
                        <a:t>(Zoom)</a:t>
                      </a:r>
                      <a:r>
                        <a:rPr kumimoji="1" lang="ja-JP" altLang="en-US" sz="1400" dirty="0"/>
                        <a:t>で受講する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25161"/>
                  </a:ext>
                </a:extLst>
              </a:tr>
              <a:tr h="8302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メールアドレス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(Zoom</a:t>
                      </a:r>
                      <a:r>
                        <a:rPr kumimoji="1" lang="ja-JP" altLang="en-US" sz="1200" dirty="0"/>
                        <a:t>リンク送付先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会場受講、オンライン受講ともに、ご案内はメールでお送りしております。必ずご記入をお願いします。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※0(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ゼロ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O(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オー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等、間違えやすいアドレスにはフリガナをつけてください。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0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14546"/>
                  </a:ext>
                </a:extLst>
              </a:tr>
              <a:tr h="370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資料受け取り方法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PDF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でメール受け取り □郵送で受け取り □会場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en-US" altLang="ja-JP" sz="1100" b="1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b="1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会場受講の方は会場でのお渡しとなります。</a:t>
                      </a:r>
                      <a:endParaRPr kumimoji="1" lang="en-US" altLang="ja-JP" sz="1100" b="1" u="none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434216"/>
                  </a:ext>
                </a:extLst>
              </a:tr>
              <a:tr h="566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資料郵送先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□勤務先　□自宅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「郵送にて受け取り」を希望された方のみ、郵送先を記入ください。</a:t>
                      </a:r>
                      <a:endParaRPr kumimoji="1" lang="en-US" altLang="ja-JP" sz="1050" b="1" u="sng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〒　　　ー　　　　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東京都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0082"/>
                  </a:ext>
                </a:extLst>
              </a:tr>
              <a:tr h="270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連絡先電話番号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148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メールが届かない場合 お電話を差し上げることがあります。必ず連絡がとれる番号のご記入をお願い</a:t>
                      </a:r>
                      <a:r>
                        <a:rPr kumimoji="1" lang="ja-JP" altLang="en-US" sz="1148" b="1" i="0" u="sng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いたします</a:t>
                      </a:r>
                      <a:r>
                        <a:rPr kumimoji="1" lang="ja-JP" altLang="en-US" sz="1148" b="1" i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1" lang="en-US" altLang="ja-JP" sz="1600" dirty="0"/>
                        <a:t>TEL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dirty="0"/>
                        <a:t>FAX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261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必ずご記載ください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600" dirty="0"/>
                        <a:t>所属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一つだけ〇をつけてください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所属団体名：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8737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①区市町村職員　②母子･父子自立支援員　③母子生活支援施設職員　　④子ども家庭支援センター相談員　⑤就労支援専門員　⑥民生児童委員　⑦マザーズハローワーク職員　⑧</a:t>
                      </a:r>
                      <a:r>
                        <a:rPr kumimoji="1" lang="en-US" altLang="ja-JP" sz="1000" dirty="0"/>
                        <a:t>NPO</a:t>
                      </a:r>
                      <a:r>
                        <a:rPr kumimoji="1" lang="ja-JP" altLang="en-US" sz="1000" dirty="0"/>
                        <a:t>職員　⑨その他（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80047"/>
                  </a:ext>
                </a:extLst>
              </a:tr>
              <a:tr h="34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相談支援員職歴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1895"/>
                  </a:ext>
                </a:extLst>
              </a:tr>
              <a:tr h="37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日頃の主な支援内容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86348"/>
                  </a:ext>
                </a:extLst>
              </a:tr>
              <a:tr h="3442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参加動機・普段の業務で困っていること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講師への質問など</a:t>
                      </a:r>
                      <a:r>
                        <a:rPr kumimoji="1" lang="en-US" altLang="ja-JP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メルマガ配信の希望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□配信を希望する　□配信を希望しない　□登録済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364012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2D10A5-D047-4B40-84FC-48E58B729556}"/>
              </a:ext>
            </a:extLst>
          </p:cNvPr>
          <p:cNvSpPr txBox="1"/>
          <p:nvPr/>
        </p:nvSpPr>
        <p:spPr>
          <a:xfrm>
            <a:off x="313597" y="9794199"/>
            <a:ext cx="5144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参加申込に関する個人情報は、はあとの事業のみ使用いたします。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0D809-36D1-4CCD-9021-5EE44C4A23A0}"/>
              </a:ext>
            </a:extLst>
          </p:cNvPr>
          <p:cNvSpPr txBox="1"/>
          <p:nvPr/>
        </p:nvSpPr>
        <p:spPr>
          <a:xfrm>
            <a:off x="2581117" y="9985022"/>
            <a:ext cx="4719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東京都ひとり親家庭支援センター　はあと</a:t>
            </a:r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F081723-CB0E-4302-8BF9-CBF76BB40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386071"/>
              </p:ext>
            </p:extLst>
          </p:nvPr>
        </p:nvGraphicFramePr>
        <p:xfrm>
          <a:off x="606068" y="9993775"/>
          <a:ext cx="997309" cy="490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3375720" imgH="1661040" progId="Paint.Picture">
                  <p:embed/>
                </p:oleObj>
              </mc:Choice>
              <mc:Fallback>
                <p:oleObj name="ビットマップ イメージ" r:id="rId2" imgW="3375720" imgH="16610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6068" y="9993775"/>
                        <a:ext cx="997309" cy="490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CE42-CDDE-476C-B740-A2DF9A916784}"/>
              </a:ext>
            </a:extLst>
          </p:cNvPr>
          <p:cNvSpPr txBox="1"/>
          <p:nvPr/>
        </p:nvSpPr>
        <p:spPr>
          <a:xfrm>
            <a:off x="1928447" y="10225919"/>
            <a:ext cx="569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 電話</a:t>
            </a:r>
            <a:r>
              <a:rPr lang="ja-JP" altLang="en-US" sz="1200" dirty="0"/>
              <a:t>：</a:t>
            </a:r>
            <a:r>
              <a:rPr kumimoji="1" lang="en-US" altLang="ja-JP" sz="1200" dirty="0"/>
              <a:t>03-6261-7303</a:t>
            </a:r>
            <a:r>
              <a:rPr lang="ja-JP" altLang="en-US" sz="1200" dirty="0"/>
              <a:t> </a:t>
            </a:r>
            <a:r>
              <a:rPr kumimoji="1" lang="ja-JP" altLang="en-US" sz="1200" dirty="0"/>
              <a:t>メールアドレス：</a:t>
            </a:r>
            <a:r>
              <a:rPr kumimoji="1" lang="en-US" altLang="ja-JP" sz="1200" dirty="0"/>
              <a:t>info@haat.or.jp</a:t>
            </a:r>
            <a:endParaRPr kumimoji="1" lang="ja-JP" altLang="en-US" sz="12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BA2D0CF6-24DC-4423-8589-C4AF6C0246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9059" y="511937"/>
            <a:ext cx="891880" cy="8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2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425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ペイントブラシの絵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2016-07-29T00:15:27Z</dcterms:created>
  <dcterms:modified xsi:type="dcterms:W3CDTF">2023-09-20T02:59:15Z</dcterms:modified>
</cp:coreProperties>
</file>