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9" r:id="rId1"/>
  </p:sldMasterIdLst>
  <p:notesMasterIdLst>
    <p:notesMasterId r:id="rId3"/>
  </p:notesMasterIdLst>
  <p:sldIdLst>
    <p:sldId id="262" r:id="rId2"/>
  </p:sldIdLst>
  <p:sldSz cx="7775575" cy="109077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CC00CC"/>
    <a:srgbClr val="FFFFFF"/>
    <a:srgbClr val="35B597"/>
    <a:srgbClr val="231815"/>
    <a:srgbClr val="5EB7E8"/>
    <a:srgbClr val="595757"/>
    <a:srgbClr val="EC6D81"/>
    <a:srgbClr val="E40081"/>
    <a:srgbClr val="221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1877" y="4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4A5AF7-DAED-4398-951E-7DD5052A2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947" y="1785129"/>
            <a:ext cx="5831681" cy="3797500"/>
          </a:xfrm>
        </p:spPr>
        <p:txBody>
          <a:bodyPr anchor="b"/>
          <a:lstStyle>
            <a:lvl1pPr algn="ctr">
              <a:defRPr sz="382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EE5A836-C96C-4DF4-ACD1-9BDE8F526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1531"/>
            </a:lvl1pPr>
            <a:lvl2pPr marL="291602" indent="0" algn="ctr">
              <a:buNone/>
              <a:defRPr sz="1276"/>
            </a:lvl2pPr>
            <a:lvl3pPr marL="583204" indent="0" algn="ctr">
              <a:buNone/>
              <a:defRPr sz="1148"/>
            </a:lvl3pPr>
            <a:lvl4pPr marL="874806" indent="0" algn="ctr">
              <a:buNone/>
              <a:defRPr sz="1020"/>
            </a:lvl4pPr>
            <a:lvl5pPr marL="1166409" indent="0" algn="ctr">
              <a:buNone/>
              <a:defRPr sz="1020"/>
            </a:lvl5pPr>
            <a:lvl6pPr marL="1458011" indent="0" algn="ctr">
              <a:buNone/>
              <a:defRPr sz="1020"/>
            </a:lvl6pPr>
            <a:lvl7pPr marL="1749613" indent="0" algn="ctr">
              <a:buNone/>
              <a:defRPr sz="1020"/>
            </a:lvl7pPr>
            <a:lvl8pPr marL="2041215" indent="0" algn="ctr">
              <a:buNone/>
              <a:defRPr sz="1020"/>
            </a:lvl8pPr>
            <a:lvl9pPr marL="2332817" indent="0" algn="ctr">
              <a:buNone/>
              <a:defRPr sz="102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0495F4-D1C6-40E7-8E5A-9B7A95306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4A3B7E-DD21-4048-88F3-59665D8E8C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F569CE-CA18-496E-97F7-896F7FFD6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90B96-6ECC-4D5D-AF04-9B76F02EE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03F17-9641-4B84-A974-7D55D06F1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48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C3469A-74D2-45C0-B599-5E43B644D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F67CF7-1E3D-4EAF-A16E-D7373FC1C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890A72-B052-4F1F-BEB6-1FD195BB4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7A93-703D-4A6A-A1C3-F695FDB27F92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C2E452-2D8D-4641-9BC4-A008B89E6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CDAEE6-4393-4960-874E-0EDD4A3AF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8451-2BA9-4C20-B1B5-D979F615E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6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C047D2D-538D-4CEE-A303-1CF4CC5F6F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BDB233-FBBB-473C-9343-A792B0A9A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3640A8-1062-491B-8746-D5517957B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D20DD-EE55-4DDE-BB8B-8D151B9371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F14E66-08B9-4A0C-BA65-243A54327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E21B31-F038-42B5-BD5C-127DC4C2C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586A-009D-4946-86B1-6BEB0D580B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360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289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C56CB-F39B-40B0-9675-D19BD2CEA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02DDD4-F411-4EE4-A904-5A78B5B04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3E6034-49DB-4812-9438-3896BF23C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E56F5C-F2A5-4C9A-A0B0-D6B3674C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A747BA-FE4B-4FD1-BBB3-B6C6EA2A6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78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306138-35CF-4513-818D-34EF4407B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521" y="2719355"/>
            <a:ext cx="6706433" cy="4537305"/>
          </a:xfrm>
        </p:spPr>
        <p:txBody>
          <a:bodyPr anchor="b"/>
          <a:lstStyle>
            <a:lvl1pPr>
              <a:defRPr sz="382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2104C81-3337-4929-959B-52B561E42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521" y="7299585"/>
            <a:ext cx="6706433" cy="2386061"/>
          </a:xfrm>
        </p:spPr>
        <p:txBody>
          <a:bodyPr/>
          <a:lstStyle>
            <a:lvl1pPr marL="0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1pPr>
            <a:lvl2pPr marL="291602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2pPr>
            <a:lvl3pPr marL="583204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806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6409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8011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9613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121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2817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D5B0BA-92B8-4B4B-B80C-C99745B6C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84D596-71CB-401C-BE2A-FF96587D8E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95C685-A5ED-4C3D-B4E5-BBEB86B00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7EBB74-4990-4736-9352-79062F34F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CCBC2-8C21-4C9A-A2A0-C4F7CFD13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7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30B593-D23A-464B-B020-721EE5AA3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D17E56-268E-475F-8A78-82A1C5F07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E881B4-FA5A-4B0F-9182-D9DD014D6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FAAF63-3F81-46B2-918B-5A79BB322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FDC24-657B-46BD-9F76-F6EB56EE60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CD2F16-025E-44D5-8ED3-020964503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1FA049-726A-4631-9B6A-335A29317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B99DA-1B7B-4D03-B44C-EA0B6BFD2A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68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383C3A-B201-47D0-A9EF-37FFCA4AD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580736"/>
            <a:ext cx="6706433" cy="210832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5D6A78-DA48-46E8-B78A-287087652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1531" b="1"/>
            </a:lvl1pPr>
            <a:lvl2pPr marL="291602" indent="0">
              <a:buNone/>
              <a:defRPr sz="1276" b="1"/>
            </a:lvl2pPr>
            <a:lvl3pPr marL="583204" indent="0">
              <a:buNone/>
              <a:defRPr sz="1148" b="1"/>
            </a:lvl3pPr>
            <a:lvl4pPr marL="874806" indent="0">
              <a:buNone/>
              <a:defRPr sz="1020" b="1"/>
            </a:lvl4pPr>
            <a:lvl5pPr marL="1166409" indent="0">
              <a:buNone/>
              <a:defRPr sz="1020" b="1"/>
            </a:lvl5pPr>
            <a:lvl6pPr marL="1458011" indent="0">
              <a:buNone/>
              <a:defRPr sz="1020" b="1"/>
            </a:lvl6pPr>
            <a:lvl7pPr marL="1749613" indent="0">
              <a:buNone/>
              <a:defRPr sz="1020" b="1"/>
            </a:lvl7pPr>
            <a:lvl8pPr marL="2041215" indent="0">
              <a:buNone/>
              <a:defRPr sz="1020" b="1"/>
            </a:lvl8pPr>
            <a:lvl9pPr marL="2332817" indent="0">
              <a:buNone/>
              <a:defRPr sz="10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C1CD9A-390A-4F54-989B-8F2BECFB0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A8D1A3F-D1A4-4A1C-98E9-3D300B7C5F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1531" b="1"/>
            </a:lvl1pPr>
            <a:lvl2pPr marL="291602" indent="0">
              <a:buNone/>
              <a:defRPr sz="1276" b="1"/>
            </a:lvl2pPr>
            <a:lvl3pPr marL="583204" indent="0">
              <a:buNone/>
              <a:defRPr sz="1148" b="1"/>
            </a:lvl3pPr>
            <a:lvl4pPr marL="874806" indent="0">
              <a:buNone/>
              <a:defRPr sz="1020" b="1"/>
            </a:lvl4pPr>
            <a:lvl5pPr marL="1166409" indent="0">
              <a:buNone/>
              <a:defRPr sz="1020" b="1"/>
            </a:lvl5pPr>
            <a:lvl6pPr marL="1458011" indent="0">
              <a:buNone/>
              <a:defRPr sz="1020" b="1"/>
            </a:lvl6pPr>
            <a:lvl7pPr marL="1749613" indent="0">
              <a:buNone/>
              <a:defRPr sz="1020" b="1"/>
            </a:lvl7pPr>
            <a:lvl8pPr marL="2041215" indent="0">
              <a:buNone/>
              <a:defRPr sz="1020" b="1"/>
            </a:lvl8pPr>
            <a:lvl9pPr marL="2332817" indent="0">
              <a:buNone/>
              <a:defRPr sz="10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722D181-5BBE-49C0-B295-B04FB8F79E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7E9EE0-0E3D-41AC-8CD5-3B69AF3E0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1578A02-4250-4F6A-974E-A086A24B5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B0A0E3A-8CBE-4E47-98CC-91E16B909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2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CA2D2A-CA45-4059-852B-1B93A1D2A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BC96734-7CEB-41EC-AFB0-4A6440B4D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8B77ADE-3E93-4453-9EBA-4BEF4B604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A11C0D2-9F76-4916-96B8-87F8F4730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89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AF08140-1BF2-4984-B760-BA511C34B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77F51DD-224B-4695-97C6-AE1532DBE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CBD24A2-8C2D-46C1-9291-436EAE49D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25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5C8B8D-A058-4604-A30F-9A6A5CE4A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04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01E85E-F462-4247-843B-14D180DBA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632" y="1570509"/>
            <a:ext cx="3936385" cy="7751546"/>
          </a:xfrm>
        </p:spPr>
        <p:txBody>
          <a:bodyPr/>
          <a:lstStyle>
            <a:lvl1pPr>
              <a:defRPr sz="2041"/>
            </a:lvl1pPr>
            <a:lvl2pPr>
              <a:defRPr sz="1786"/>
            </a:lvl2pPr>
            <a:lvl3pPr>
              <a:defRPr sz="1531"/>
            </a:lvl3pPr>
            <a:lvl4pPr>
              <a:defRPr sz="1276"/>
            </a:lvl4pPr>
            <a:lvl5pPr>
              <a:defRPr sz="1276"/>
            </a:lvl5pPr>
            <a:lvl6pPr>
              <a:defRPr sz="1276"/>
            </a:lvl6pPr>
            <a:lvl7pPr>
              <a:defRPr sz="1276"/>
            </a:lvl7pPr>
            <a:lvl8pPr>
              <a:defRPr sz="1276"/>
            </a:lvl8pPr>
            <a:lvl9pPr>
              <a:defRPr sz="127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E7BFF12-9ECB-456C-A24F-832BB84D2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020"/>
            </a:lvl1pPr>
            <a:lvl2pPr marL="291602" indent="0">
              <a:buNone/>
              <a:defRPr sz="893"/>
            </a:lvl2pPr>
            <a:lvl3pPr marL="583204" indent="0">
              <a:buNone/>
              <a:defRPr sz="765"/>
            </a:lvl3pPr>
            <a:lvl4pPr marL="874806" indent="0">
              <a:buNone/>
              <a:defRPr sz="638"/>
            </a:lvl4pPr>
            <a:lvl5pPr marL="1166409" indent="0">
              <a:buNone/>
              <a:defRPr sz="638"/>
            </a:lvl5pPr>
            <a:lvl6pPr marL="1458011" indent="0">
              <a:buNone/>
              <a:defRPr sz="638"/>
            </a:lvl6pPr>
            <a:lvl7pPr marL="1749613" indent="0">
              <a:buNone/>
              <a:defRPr sz="638"/>
            </a:lvl7pPr>
            <a:lvl8pPr marL="2041215" indent="0">
              <a:buNone/>
              <a:defRPr sz="638"/>
            </a:lvl8pPr>
            <a:lvl9pPr marL="2332817" indent="0">
              <a:buNone/>
              <a:defRPr sz="6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BE54A4-4640-4583-8F76-320C1EDC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7A93-703D-4A6A-A1C3-F695FDB27F92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BCB646-D5C6-43A8-8210-DAC239FD1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E11728-B38D-4166-B185-A39A42C20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8451-2BA9-4C20-B1B5-D979F615E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93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975B5B-960A-4D0F-A938-A52DE0BCB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04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B0F078D-E459-475E-B245-7E485CE942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5632" y="1570509"/>
            <a:ext cx="3936385" cy="7751546"/>
          </a:xfrm>
        </p:spPr>
        <p:txBody>
          <a:bodyPr/>
          <a:lstStyle>
            <a:lvl1pPr marL="0" indent="0">
              <a:buNone/>
              <a:defRPr sz="2041"/>
            </a:lvl1pPr>
            <a:lvl2pPr marL="291602" indent="0">
              <a:buNone/>
              <a:defRPr sz="1786"/>
            </a:lvl2pPr>
            <a:lvl3pPr marL="583204" indent="0">
              <a:buNone/>
              <a:defRPr sz="1531"/>
            </a:lvl3pPr>
            <a:lvl4pPr marL="874806" indent="0">
              <a:buNone/>
              <a:defRPr sz="1276"/>
            </a:lvl4pPr>
            <a:lvl5pPr marL="1166409" indent="0">
              <a:buNone/>
              <a:defRPr sz="1276"/>
            </a:lvl5pPr>
            <a:lvl6pPr marL="1458011" indent="0">
              <a:buNone/>
              <a:defRPr sz="1276"/>
            </a:lvl6pPr>
            <a:lvl7pPr marL="1749613" indent="0">
              <a:buNone/>
              <a:defRPr sz="1276"/>
            </a:lvl7pPr>
            <a:lvl8pPr marL="2041215" indent="0">
              <a:buNone/>
              <a:defRPr sz="1276"/>
            </a:lvl8pPr>
            <a:lvl9pPr marL="2332817" indent="0">
              <a:buNone/>
              <a:defRPr sz="127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9F1EED0-9346-423D-85E7-E383EB33C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020"/>
            </a:lvl1pPr>
            <a:lvl2pPr marL="291602" indent="0">
              <a:buNone/>
              <a:defRPr sz="893"/>
            </a:lvl2pPr>
            <a:lvl3pPr marL="583204" indent="0">
              <a:buNone/>
              <a:defRPr sz="765"/>
            </a:lvl3pPr>
            <a:lvl4pPr marL="874806" indent="0">
              <a:buNone/>
              <a:defRPr sz="638"/>
            </a:lvl4pPr>
            <a:lvl5pPr marL="1166409" indent="0">
              <a:buNone/>
              <a:defRPr sz="638"/>
            </a:lvl5pPr>
            <a:lvl6pPr marL="1458011" indent="0">
              <a:buNone/>
              <a:defRPr sz="638"/>
            </a:lvl6pPr>
            <a:lvl7pPr marL="1749613" indent="0">
              <a:buNone/>
              <a:defRPr sz="638"/>
            </a:lvl7pPr>
            <a:lvl8pPr marL="2041215" indent="0">
              <a:buNone/>
              <a:defRPr sz="638"/>
            </a:lvl8pPr>
            <a:lvl9pPr marL="2332817" indent="0">
              <a:buNone/>
              <a:defRPr sz="6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8AF217-21BB-4E24-BA97-E5713ED40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F08AA-2110-42CD-8773-E3A4EF59A3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83ED11-5D73-4931-AD0C-543D7870B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ACDD39-6C65-44A1-8B67-9316FCF49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9A334-02AD-4810-8742-6DB93C5EA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2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8EC3F63-4562-4516-9964-F7C8C918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1" y="580736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57764E-4A8B-47DC-8D6D-56855B856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DC1B6D-17FC-40C1-856B-D90FD05578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571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17A93-703D-4A6A-A1C3-F695FDB27F92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57ED82-34F4-44D8-87D8-F28D778329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5659" y="10109835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9FCB3B-C8EB-4CAD-ABF9-D2CF8F722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91500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B8451-2BA9-4C20-B1B5-D979F615E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45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l" defTabSz="583204" rtl="0" eaLnBrk="1" latinLnBrk="0" hangingPunct="1">
        <a:lnSpc>
          <a:spcPct val="90000"/>
        </a:lnSpc>
        <a:spcBef>
          <a:spcPct val="0"/>
        </a:spcBef>
        <a:buNone/>
        <a:defRPr kumimoji="1" sz="28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801" indent="-145801" algn="l" defTabSz="583204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37403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29005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102060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2210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812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5414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7016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861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602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3204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806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6409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8011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9613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1215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2817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51116E4-3BE6-4384-ADC3-FA761A870062}"/>
              </a:ext>
            </a:extLst>
          </p:cNvPr>
          <p:cNvSpPr/>
          <p:nvPr/>
        </p:nvSpPr>
        <p:spPr>
          <a:xfrm>
            <a:off x="1985453" y="234590"/>
            <a:ext cx="3797085" cy="457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相談支援員研修会お申込み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613E47-0004-4B47-8808-9D747B908B1A}"/>
              </a:ext>
            </a:extLst>
          </p:cNvPr>
          <p:cNvSpPr txBox="1"/>
          <p:nvPr/>
        </p:nvSpPr>
        <p:spPr>
          <a:xfrm>
            <a:off x="1928447" y="735424"/>
            <a:ext cx="4109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ホームページからお申込みください。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//haat.or.jp/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675270-B2EE-42CE-9B37-1CAEDF0D8D46}"/>
              </a:ext>
            </a:extLst>
          </p:cNvPr>
          <p:cNvSpPr txBox="1"/>
          <p:nvPr/>
        </p:nvSpPr>
        <p:spPr>
          <a:xfrm>
            <a:off x="271606" y="1368736"/>
            <a:ext cx="70749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latin typeface="+mn-ea"/>
              </a:rPr>
              <a:t>申込フォームからのお申込みが難しい方は、下記の申込書にご記入の上、</a:t>
            </a:r>
            <a:r>
              <a:rPr lang="en-US" altLang="ja-JP" sz="1050" b="1" dirty="0">
                <a:latin typeface="+mn-ea"/>
              </a:rPr>
              <a:t>FAX</a:t>
            </a:r>
            <a:r>
              <a:rPr lang="ja-JP" altLang="en-US" sz="1050" b="1" dirty="0">
                <a:latin typeface="+mn-ea"/>
              </a:rPr>
              <a:t>あるいはメールで送信してください。</a:t>
            </a:r>
            <a:endParaRPr kumimoji="1" lang="ja-JP" altLang="en-US" sz="1050" b="1" dirty="0"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63B5F66-93D2-4232-8CBF-70B6C977FC0B}"/>
              </a:ext>
            </a:extLst>
          </p:cNvPr>
          <p:cNvSpPr txBox="1"/>
          <p:nvPr/>
        </p:nvSpPr>
        <p:spPr>
          <a:xfrm>
            <a:off x="380424" y="1616231"/>
            <a:ext cx="6857342" cy="27699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+mn-ea"/>
              </a:rPr>
              <a:t>※</a:t>
            </a:r>
            <a:r>
              <a:rPr kumimoji="1" lang="ja-JP" altLang="en-US" sz="1200" dirty="0">
                <a:latin typeface="+mn-ea"/>
              </a:rPr>
              <a:t>お手数ですが送信後</a:t>
            </a:r>
            <a:r>
              <a:rPr kumimoji="1" lang="en-US" altLang="ja-JP" sz="1200" dirty="0">
                <a:latin typeface="+mn-ea"/>
              </a:rPr>
              <a:t>FAX</a:t>
            </a:r>
            <a:r>
              <a:rPr kumimoji="1" lang="ja-JP" altLang="en-US" sz="1200" dirty="0">
                <a:latin typeface="+mn-ea"/>
              </a:rPr>
              <a:t>が届いているか確認の電話をお願いします。（</a:t>
            </a:r>
            <a:r>
              <a:rPr kumimoji="1" lang="en-US" altLang="ja-JP" sz="1200" dirty="0">
                <a:latin typeface="+mn-ea"/>
              </a:rPr>
              <a:t>TEL</a:t>
            </a:r>
            <a:r>
              <a:rPr kumimoji="1" lang="ja-JP" altLang="en-US" sz="1200" dirty="0">
                <a:latin typeface="+mn-ea"/>
              </a:rPr>
              <a:t>　</a:t>
            </a:r>
            <a:r>
              <a:rPr kumimoji="1" lang="en-US" altLang="ja-JP" sz="1200" dirty="0">
                <a:latin typeface="+mn-ea"/>
              </a:rPr>
              <a:t>03-6261-7303</a:t>
            </a:r>
            <a:r>
              <a:rPr kumimoji="1" lang="ja-JP" altLang="en-US" sz="1200" dirty="0">
                <a:latin typeface="+mn-ea"/>
              </a:rPr>
              <a:t>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D20F1EB-AD86-473D-A5BC-6CABBE762475}"/>
              </a:ext>
            </a:extLst>
          </p:cNvPr>
          <p:cNvSpPr txBox="1"/>
          <p:nvPr/>
        </p:nvSpPr>
        <p:spPr>
          <a:xfrm>
            <a:off x="313597" y="1926024"/>
            <a:ext cx="6857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/>
              <a:t>【FAX</a:t>
            </a:r>
            <a:r>
              <a:rPr kumimoji="1" lang="ja-JP" altLang="en-US" b="1" dirty="0"/>
              <a:t>送信先</a:t>
            </a:r>
            <a:r>
              <a:rPr kumimoji="1" lang="en-US" altLang="ja-JP" b="1" dirty="0"/>
              <a:t>】03-6261-7319</a:t>
            </a:r>
            <a:r>
              <a:rPr kumimoji="1" lang="ja-JP" altLang="en-US" b="1" dirty="0"/>
              <a:t>　</a:t>
            </a:r>
            <a:r>
              <a:rPr kumimoji="1" lang="en-US" altLang="ja-JP" b="1" dirty="0"/>
              <a:t>E</a:t>
            </a:r>
            <a:r>
              <a:rPr kumimoji="1" lang="ja-JP" altLang="en-US" b="1" dirty="0"/>
              <a:t>メール：</a:t>
            </a:r>
            <a:r>
              <a:rPr kumimoji="1" lang="en-US" altLang="ja-JP" b="1" dirty="0"/>
              <a:t>info@haat.or.jp</a:t>
            </a:r>
            <a:endParaRPr kumimoji="1" lang="ja-JP" altLang="en-US" b="1" dirty="0"/>
          </a:p>
        </p:txBody>
      </p:sp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88081A75-4060-4671-A276-941C055BC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773874"/>
              </p:ext>
            </p:extLst>
          </p:nvPr>
        </p:nvGraphicFramePr>
        <p:xfrm>
          <a:off x="359552" y="2281006"/>
          <a:ext cx="6899087" cy="7437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1954">
                  <a:extLst>
                    <a:ext uri="{9D8B030D-6E8A-4147-A177-3AD203B41FA5}">
                      <a16:colId xmlns:a16="http://schemas.microsoft.com/office/drawing/2014/main" val="1229095734"/>
                    </a:ext>
                  </a:extLst>
                </a:gridCol>
                <a:gridCol w="4437133">
                  <a:extLst>
                    <a:ext uri="{9D8B030D-6E8A-4147-A177-3AD203B41FA5}">
                      <a16:colId xmlns:a16="http://schemas.microsoft.com/office/drawing/2014/main" val="593064614"/>
                    </a:ext>
                  </a:extLst>
                </a:gridCol>
              </a:tblGrid>
              <a:tr h="3343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開催日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第</a:t>
                      </a:r>
                      <a:r>
                        <a:rPr kumimoji="1" lang="en-US" altLang="ja-JP" sz="1600" dirty="0"/>
                        <a:t>4</a:t>
                      </a:r>
                      <a:r>
                        <a:rPr kumimoji="1" lang="ja-JP" altLang="en-US" sz="1600" dirty="0"/>
                        <a:t>回　令和</a:t>
                      </a:r>
                      <a:r>
                        <a:rPr kumimoji="1" lang="en-US" altLang="ja-JP" sz="1600" dirty="0"/>
                        <a:t>5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8</a:t>
                      </a:r>
                      <a:r>
                        <a:rPr kumimoji="1" lang="ja-JP" altLang="en-US" sz="1600" dirty="0"/>
                        <a:t>月</a:t>
                      </a:r>
                      <a:r>
                        <a:rPr kumimoji="1" lang="en-US" altLang="ja-JP" sz="1600" dirty="0"/>
                        <a:t>24</a:t>
                      </a:r>
                      <a:r>
                        <a:rPr kumimoji="1" lang="ja-JP" altLang="en-US" sz="1600" dirty="0"/>
                        <a:t>日</a:t>
                      </a:r>
                      <a:r>
                        <a:rPr kumimoji="1" lang="en-US" altLang="ja-JP" sz="1600" dirty="0"/>
                        <a:t>(</a:t>
                      </a:r>
                      <a:r>
                        <a:rPr kumimoji="1" lang="ja-JP" altLang="en-US" sz="1600" dirty="0"/>
                        <a:t>木</a:t>
                      </a:r>
                      <a:r>
                        <a:rPr kumimoji="1" lang="en-US" altLang="ja-JP" sz="1600" dirty="0"/>
                        <a:t>) 13:30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16:30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19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フリガナ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600" dirty="0"/>
                        <a:t>申込者氏名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740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参加方法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□会場で受講する　□オンライン</a:t>
                      </a:r>
                      <a:r>
                        <a:rPr kumimoji="1" lang="en-US" altLang="ja-JP" sz="1400" dirty="0"/>
                        <a:t>(Zoom)</a:t>
                      </a:r>
                      <a:r>
                        <a:rPr kumimoji="1" lang="ja-JP" altLang="en-US" sz="1400" dirty="0"/>
                        <a:t>で受講する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9225161"/>
                  </a:ext>
                </a:extLst>
              </a:tr>
              <a:tr h="8302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フリガナ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600" dirty="0"/>
                        <a:t>メールアドレス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200" dirty="0"/>
                        <a:t>(Zoom</a:t>
                      </a:r>
                      <a:r>
                        <a:rPr kumimoji="1" lang="ja-JP" altLang="en-US" sz="1200" dirty="0"/>
                        <a:t>リンク送付先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会場受講、オンライン受講ともに、ご案内はメールでお送りしております。必ずご記入をお願いします。</a:t>
                      </a:r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※0(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ゼロ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と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O(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オー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等、間違えやすいアドレスにはフリガナをつけてください。</a:t>
                      </a:r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800" b="0" u="none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　　　　　　　</a:t>
                      </a:r>
                      <a:r>
                        <a:rPr kumimoji="1" lang="ja-JP" altLang="en-US" sz="18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414546"/>
                  </a:ext>
                </a:extLst>
              </a:tr>
              <a:tr h="3709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資料受け取り方法</a:t>
                      </a:r>
                      <a:endParaRPr kumimoji="1" lang="en-US" altLang="ja-JP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□</a:t>
                      </a:r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PDF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でメール受け取り　□郵送で受け取り</a:t>
                      </a:r>
                      <a:endParaRPr kumimoji="1" lang="en-US" altLang="ja-JP" sz="1400" b="0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9434216"/>
                  </a:ext>
                </a:extLst>
              </a:tr>
              <a:tr h="5668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資料郵送先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□勤務先　□自宅</a:t>
                      </a:r>
                      <a:endParaRPr kumimoji="1" lang="en-US" altLang="ja-JP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832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u="sng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050" b="1" u="sng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「郵送にて受け取り」を希望された方のみ、郵送先を記入ください。</a:t>
                      </a:r>
                      <a:endParaRPr kumimoji="1" lang="en-US" altLang="ja-JP" sz="1050" b="1" u="sng" kern="12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600" b="0" u="none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〒　　　ー　　　　</a:t>
                      </a:r>
                      <a:endParaRPr kumimoji="1" lang="en-US" altLang="ja-JP" sz="1600" b="0" u="none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600" b="0" u="none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東京都</a:t>
                      </a:r>
                      <a:endParaRPr kumimoji="1" lang="en-US" altLang="ja-JP" sz="1600" b="0" u="none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10082"/>
                  </a:ext>
                </a:extLst>
              </a:tr>
              <a:tr h="2709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連絡先電話番号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148" b="1" i="0" u="sng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メールが届かない場合 お電話を差し上げることがあります。必ず連絡がとれる番号のご記入をお願い</a:t>
                      </a:r>
                      <a:r>
                        <a:rPr kumimoji="1" lang="ja-JP" altLang="en-US" sz="1148" b="1" i="0" u="sng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いたします</a:t>
                      </a:r>
                      <a:r>
                        <a:rPr kumimoji="1" lang="ja-JP" altLang="en-US" sz="1148" b="1" i="0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r>
                        <a:rPr kumimoji="1" lang="en-US" altLang="ja-JP" sz="1600" dirty="0"/>
                        <a:t>TEL</a:t>
                      </a:r>
                      <a:r>
                        <a:rPr kumimoji="1" lang="ja-JP" altLang="en-US" sz="1600" dirty="0"/>
                        <a:t>：　　　　ー　　　　　ー</a:t>
                      </a:r>
                      <a:endParaRPr kumimoji="1" lang="en-US" altLang="ja-JP" sz="1600" dirty="0"/>
                    </a:p>
                    <a:p>
                      <a:r>
                        <a:rPr kumimoji="1" lang="en-US" altLang="ja-JP" sz="1600" dirty="0"/>
                        <a:t>FAX</a:t>
                      </a:r>
                      <a:r>
                        <a:rPr kumimoji="1" lang="ja-JP" altLang="en-US" sz="1600" dirty="0"/>
                        <a:t>：　　　　ー　　　　　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62614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※</a:t>
                      </a:r>
                      <a:r>
                        <a:rPr kumimoji="1" lang="ja-JP" altLang="en-US" sz="1100" dirty="0"/>
                        <a:t>必ずご記載ください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ja-JP" altLang="en-US" sz="1600" dirty="0"/>
                        <a:t>所属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一つだけ〇をつけてください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所属団体名：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987378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①区市町村職員　②母子･父子自立支援員　③母子生活支援施設職員　　④子ども家庭支援センター相談員　⑤就労支援専門員　⑥民生児童委員　⑦マザーズハローワーク職員　⑧</a:t>
                      </a:r>
                      <a:r>
                        <a:rPr kumimoji="1" lang="en-US" altLang="ja-JP" sz="1000" dirty="0"/>
                        <a:t>NPO</a:t>
                      </a:r>
                      <a:r>
                        <a:rPr kumimoji="1" lang="ja-JP" altLang="en-US" sz="1000" dirty="0"/>
                        <a:t>職員　⑨その他（　　　　　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0380047"/>
                  </a:ext>
                </a:extLst>
              </a:tr>
              <a:tr h="344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相談支援員職歴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□</a:t>
                      </a:r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3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3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5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5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10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10</a:t>
                      </a:r>
                      <a:r>
                        <a:rPr kumimoji="1" lang="ja-JP" altLang="en-US" sz="1400" dirty="0"/>
                        <a:t>年以上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21895"/>
                  </a:ext>
                </a:extLst>
              </a:tr>
              <a:tr h="37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日頃の主な支援内容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786348"/>
                  </a:ext>
                </a:extLst>
              </a:tr>
              <a:tr h="3442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参加動機・普段の業務で困っていること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600" dirty="0"/>
                        <a:t>(</a:t>
                      </a:r>
                      <a:r>
                        <a:rPr kumimoji="1" lang="ja-JP" altLang="en-US" sz="1600" dirty="0"/>
                        <a:t>講師への質問など</a:t>
                      </a:r>
                      <a:r>
                        <a:rPr kumimoji="1" lang="en-US" altLang="ja-JP" sz="16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66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メルマガ配信の希望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832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□配信を希望する　□配信を希望しない　□登録済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8364012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2D10A5-D047-4B40-84FC-48E58B729556}"/>
              </a:ext>
            </a:extLst>
          </p:cNvPr>
          <p:cNvSpPr txBox="1"/>
          <p:nvPr/>
        </p:nvSpPr>
        <p:spPr>
          <a:xfrm>
            <a:off x="313597" y="9760265"/>
            <a:ext cx="51447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※</a:t>
            </a:r>
            <a:r>
              <a:rPr kumimoji="1" lang="ja-JP" altLang="en-US" sz="1050" dirty="0"/>
              <a:t>参加申込に関する個人情報は、はあとの事業のみ使用いたします。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90D809-36D1-4CCD-9021-5EE44C4A23A0}"/>
              </a:ext>
            </a:extLst>
          </p:cNvPr>
          <p:cNvSpPr txBox="1"/>
          <p:nvPr/>
        </p:nvSpPr>
        <p:spPr>
          <a:xfrm>
            <a:off x="2581117" y="9985022"/>
            <a:ext cx="4719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東京都ひとり親家庭支援センター　はあと</a:t>
            </a:r>
          </a:p>
        </p:txBody>
      </p:sp>
      <p:graphicFrame>
        <p:nvGraphicFramePr>
          <p:cNvPr id="16" name="オブジェクト 15">
            <a:extLst>
              <a:ext uri="{FF2B5EF4-FFF2-40B4-BE49-F238E27FC236}">
                <a16:creationId xmlns:a16="http://schemas.microsoft.com/office/drawing/2014/main" id="{0F081723-CB0E-4302-8BF9-CBF76BB408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012035"/>
              </p:ext>
            </p:extLst>
          </p:nvPr>
        </p:nvGraphicFramePr>
        <p:xfrm>
          <a:off x="515888" y="9948010"/>
          <a:ext cx="1099143" cy="540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ビットマップ イメージ" r:id="rId2" imgW="3375720" imgH="1661040" progId="Paint.Picture">
                  <p:embed/>
                </p:oleObj>
              </mc:Choice>
              <mc:Fallback>
                <p:oleObj name="ビットマップ イメージ" r:id="rId2" imgW="3375720" imgH="166104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5888" y="9948010"/>
                        <a:ext cx="1099143" cy="5407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C7ECE42-CDDE-476C-B740-A2DF9A916784}"/>
              </a:ext>
            </a:extLst>
          </p:cNvPr>
          <p:cNvSpPr txBox="1"/>
          <p:nvPr/>
        </p:nvSpPr>
        <p:spPr>
          <a:xfrm>
            <a:off x="1928447" y="10225919"/>
            <a:ext cx="5697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お問い合わせ 電話</a:t>
            </a:r>
            <a:r>
              <a:rPr lang="ja-JP" altLang="en-US" sz="1200" dirty="0"/>
              <a:t>：</a:t>
            </a:r>
            <a:r>
              <a:rPr kumimoji="1" lang="en-US" altLang="ja-JP" sz="1200" dirty="0"/>
              <a:t>03-6261-7303</a:t>
            </a:r>
            <a:r>
              <a:rPr lang="ja-JP" altLang="en-US" sz="1200" dirty="0"/>
              <a:t> </a:t>
            </a:r>
            <a:r>
              <a:rPr kumimoji="1" lang="ja-JP" altLang="en-US" sz="1200" dirty="0"/>
              <a:t>メールアドレス：</a:t>
            </a:r>
            <a:r>
              <a:rPr kumimoji="1" lang="en-US" altLang="ja-JP" sz="1200" dirty="0"/>
              <a:t>info@haat.or.jp</a:t>
            </a:r>
            <a:endParaRPr kumimoji="1" lang="ja-JP" altLang="en-US" sz="1200" dirty="0"/>
          </a:p>
        </p:txBody>
      </p:sp>
      <p:pic>
        <p:nvPicPr>
          <p:cNvPr id="18" name="図 17" descr="QR コード&#10;&#10;自動的に生成された説明">
            <a:extLst>
              <a:ext uri="{FF2B5EF4-FFF2-40B4-BE49-F238E27FC236}">
                <a16:creationId xmlns:a16="http://schemas.microsoft.com/office/drawing/2014/main" id="{B15078D6-3226-4479-8A74-40DB2E9796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075" y="461574"/>
            <a:ext cx="825480" cy="82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629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409</Words>
  <Application>Microsoft Office PowerPoint</Application>
  <PresentationFormat>ユーザー設定</PresentationFormat>
  <Paragraphs>44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Calibri</vt:lpstr>
      <vt:lpstr>Office テーマ</vt:lpstr>
      <vt:lpstr>ビットマップ イメージ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2016-07-29T00:15:27Z</dcterms:created>
  <dcterms:modified xsi:type="dcterms:W3CDTF">2023-05-11T00:51:21Z</dcterms:modified>
</cp:coreProperties>
</file>